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11430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013176"/>
            <a:ext cx="6400800" cy="171451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Собран обучающимися 6б класса и объединения «Историческое краеведение»: Иванов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К.,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Муллашев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Г.,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Кашин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Т.,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Серебренников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И.,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Трофимова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В.,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МАОУ «Артинский лицей»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Руководитель: Нечаева Л.Г.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C:\Users\1\Documents\kamuflyazh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853" y="188640"/>
            <a:ext cx="8176422" cy="45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14290"/>
            <a:ext cx="4283106" cy="1857389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КУЗНЕЦОВ АЛЕКСАНДР АЛЕКСАНДРОВИЧ  (дедушка).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1980-1982 гг., служил в Пермском крае. Автомобильный батальон, рядовой.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работает водителем в кампании «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Ростелеком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357165"/>
            <a:ext cx="4286279" cy="157163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СЕРЕБРЕННИКОВ НИКОЛАЙ ПЕТРОВИЧ (дедушка).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1974-1976 гг. Служил в Монголии.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Рядовой, должность  электромеханик.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1978-2003 гг. Отдел Министерства внутренних дел России по Артинскому району. Майор юстиции.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2000240"/>
            <a:ext cx="342902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000240"/>
            <a:ext cx="3500461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14291"/>
            <a:ext cx="4286280" cy="1857388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КУЗНЕЦОВ СЕРГЕЙ АЛЕКСАНДРОВИЧ (дядя).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2015-2016 гг., Курганская область, п. Щучье.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Военная часть Федерального управления по безопасному хранению и уничтожению химического оружия.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Рота охраны, 2013-2015гг.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2016 года и по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 время продолжает службу в Следственном комитете Российской Федерации.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4" y="142852"/>
            <a:ext cx="4500594" cy="2032023"/>
          </a:xfrm>
        </p:spPr>
        <p:txBody>
          <a:bodyPr>
            <a:normAutofit fontScale="625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СЕРЕБРЕННИКОВ ЕВГЕНИЙ НИКОЛАЕВИЧ (папа)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Проходил службу в 2000-2002 гг., г. Чита, п. Песчанка.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танковый корпус.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Рота шифровальной кодировочной связи.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Дальний Восток, Уссурийский район, п. Барабаш. Штаб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дивизии. Кодировщик.</a:t>
            </a:r>
            <a:endParaRPr lang="ru-RU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428869"/>
            <a:ext cx="3214710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2214554"/>
            <a:ext cx="3429024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C:\Users\1\Documents\1-800x80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6858048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 каждой семье есть свой защитник Отечества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Ребята из 6б класса занимаются в объединении «Историческое краеведение». Они принесли предметы армейской жизни членов своих семей: кобуру, сумку-планшет, фотографии,  медали.  Все эти предметы уникальны: имеют свою личную историю и огромное значение для тех, кто защищал нашу Родину.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1\Documents\1-800x8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071546"/>
            <a:ext cx="1411279" cy="1411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Муллашев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Гайфулла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/>
              <a:t>гордится своим прадедом, ветераном Великой Отечественной войны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071546"/>
            <a:ext cx="4211668" cy="785819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Награждён орденом Отечественной войны </a:t>
            </a:r>
            <a:r>
              <a:rPr lang="en-US" dirty="0" smtClean="0"/>
              <a:t>I </a:t>
            </a:r>
            <a:r>
              <a:rPr lang="ru-RU" dirty="0" smtClean="0"/>
              <a:t>степени в 1985 году по инициативе Министра Обороны СССР.  Ещё одна награда нашла Героя. Все награды хранятся в семье </a:t>
            </a:r>
            <a:r>
              <a:rPr lang="ru-RU" dirty="0" err="1" smtClean="0"/>
              <a:t>Гайфуллы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85861"/>
            <a:ext cx="4041775" cy="5715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семье хранится книга, в которой есть воспоминания о прадеде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t="7404" b="24869"/>
          <a:stretch>
            <a:fillRect/>
          </a:stretch>
        </p:blipFill>
        <p:spPr bwMode="auto">
          <a:xfrm>
            <a:off x="4929190" y="1928802"/>
            <a:ext cx="371477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9792" y="1928802"/>
            <a:ext cx="365933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Трофимова Виктория </a:t>
            </a:r>
            <a:r>
              <a:rPr lang="ru-RU" sz="2800" b="1" dirty="0" smtClean="0"/>
              <a:t>гордится своим прадедом, ветераном Великой Отечественной войны.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285860"/>
            <a:ext cx="4257676" cy="528641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400" b="1" dirty="0" err="1" smtClean="0">
                <a:solidFill>
                  <a:srgbClr val="FF0000"/>
                </a:solidFill>
              </a:rPr>
              <a:t>Трубеев</a:t>
            </a:r>
            <a:r>
              <a:rPr lang="ru-RU" sz="2400" b="1" dirty="0" smtClean="0">
                <a:solidFill>
                  <a:srgbClr val="FF0000"/>
                </a:solidFill>
              </a:rPr>
              <a:t>  Иван Васильевич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(1908 – 1997)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Участник войны  с Японией. 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12 отдельный полк связи, помощник командира взвода с 9 января 1945 года по 3 сентября 1945 года.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хранятся награды: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 Отечественной Войны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 «За боевые заслуги»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медаль «За победу над Японией»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медали «20 лет победы в Великой Отечественной войне», «25 лет победы в Великой Отечественной войне», «30 лет победы в Великой Отечественной войне»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юбилейные медали  «50 лет Вооружённым Силам СССР», «60 лет Вооружённым Силам СССР»</a:t>
            </a:r>
          </a:p>
          <a:p>
            <a:pPr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0" b="35111"/>
          <a:stretch/>
        </p:blipFill>
        <p:spPr>
          <a:xfrm>
            <a:off x="428596" y="1428736"/>
            <a:ext cx="3857652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Иванов Кирилл </a:t>
            </a:r>
            <a:r>
              <a:rPr lang="ru-RU" sz="2800" b="1" dirty="0" smtClean="0"/>
              <a:t>гордится своим отцом, который участвовал в Первой чеченской войне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Жеребцов Сергей Николаевич, служба в Чечне (1994 – 1996)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Кобура от пистолета – память о войне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5" y="2500306"/>
            <a:ext cx="20002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1\AppData\Local\Temp\7zO83FC8061\IMG-20220223-WA0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00550" y="2174875"/>
            <a:ext cx="2930724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Кашин Тимофей </a:t>
            </a:r>
            <a:r>
              <a:rPr lang="ru-RU" sz="2800" b="1" dirty="0" smtClean="0"/>
              <a:t>гордится старшим братом, который принимал участие в военной операции в Сирии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4211668" cy="107157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Сидоров Евгений Сергеевич служил в морской пехоте во Владивостоке в 2019 – 2022 гг. Участвовал в  военной операции в Сирии.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299"/>
            <a:ext cx="4041775" cy="50006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Дембельский</a:t>
            </a:r>
            <a:r>
              <a:rPr lang="ru-RU" dirty="0" smtClean="0"/>
              <a:t> альбом</a:t>
            </a:r>
            <a:endParaRPr lang="ru-RU" dirty="0"/>
          </a:p>
        </p:txBody>
      </p:sp>
      <p:pic>
        <p:nvPicPr>
          <p:cNvPr id="3074" name="Picture 2" descr="C:\Users\1\AppData\Local\Temp\7zO83F6EA0D\IMG-20220223-WA0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l="2929" r="14195" b="19445"/>
          <a:stretch>
            <a:fillRect/>
          </a:stretch>
        </p:blipFill>
        <p:spPr bwMode="auto">
          <a:xfrm>
            <a:off x="4786314" y="1928802"/>
            <a:ext cx="3857652" cy="4714908"/>
          </a:xfrm>
          <a:prstGeom prst="rect">
            <a:avLst/>
          </a:prstGeom>
          <a:noFill/>
        </p:spPr>
      </p:pic>
      <p:pic>
        <p:nvPicPr>
          <p:cNvPr id="3075" name="Picture 3" descr="C:\Users\1\AppData\Local\Temp\7zO83F8B240\IMG-20220223-WA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5468" b="21253"/>
          <a:stretch>
            <a:fillRect/>
          </a:stretch>
        </p:blipFill>
        <p:spPr bwMode="auto">
          <a:xfrm>
            <a:off x="500034" y="2714620"/>
            <a:ext cx="392909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Сумка-планшет, часть военного обмундирования военных десантников в Сирии</a:t>
            </a:r>
            <a:endParaRPr lang="ru-RU" sz="2800" b="1" dirty="0"/>
          </a:p>
        </p:txBody>
      </p:sp>
      <p:pic>
        <p:nvPicPr>
          <p:cNvPr id="4098" name="Picture 2" descr="C:\Users\1\AppData\Local\Temp\7zO83F14432\IMG-20220223-WA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714776" cy="5000660"/>
          </a:xfrm>
          <a:prstGeom prst="rect">
            <a:avLst/>
          </a:prstGeom>
          <a:noFill/>
        </p:spPr>
      </p:pic>
      <p:pic>
        <p:nvPicPr>
          <p:cNvPr id="4099" name="Picture 3" descr="C:\Users\1\AppData\Local\Temp\7zO83F38813\IMG-20220223-WA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r="8148"/>
          <a:stretch>
            <a:fillRect/>
          </a:stretch>
        </p:blipFill>
        <p:spPr bwMode="auto">
          <a:xfrm>
            <a:off x="5000628" y="1428736"/>
            <a:ext cx="350046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038600" cy="621510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Мужские игры вновь сполна.</a:t>
            </a:r>
          </a:p>
          <a:p>
            <a:pPr>
              <a:buNone/>
            </a:pPr>
            <a:r>
              <a:rPr lang="ru-RU" dirty="0" smtClean="0"/>
              <a:t>В далёкой Сирии – война.</a:t>
            </a:r>
          </a:p>
          <a:p>
            <a:pPr>
              <a:buNone/>
            </a:pPr>
            <a:r>
              <a:rPr lang="ru-RU" dirty="0" smtClean="0"/>
              <a:t>Дамасской стали арсенал</a:t>
            </a:r>
          </a:p>
          <a:p>
            <a:pPr>
              <a:buNone/>
            </a:pPr>
            <a:r>
              <a:rPr lang="ru-RU" dirty="0" smtClean="0"/>
              <a:t>Уже давно российским стал, </a:t>
            </a:r>
          </a:p>
          <a:p>
            <a:pPr>
              <a:buNone/>
            </a:pPr>
            <a:r>
              <a:rPr lang="ru-RU" dirty="0" smtClean="0"/>
              <a:t>И к нам уносит самолёт</a:t>
            </a:r>
          </a:p>
          <a:p>
            <a:pPr>
              <a:buNone/>
            </a:pPr>
            <a:r>
              <a:rPr lang="ru-RU" dirty="0" smtClean="0"/>
              <a:t>Детей, которых кто-то ждёт.</a:t>
            </a:r>
          </a:p>
          <a:p>
            <a:pPr>
              <a:buNone/>
            </a:pPr>
            <a:r>
              <a:rPr lang="ru-RU" dirty="0" smtClean="0"/>
              <a:t>Мы понимаем боль утрат.</a:t>
            </a:r>
          </a:p>
          <a:p>
            <a:pPr>
              <a:buNone/>
            </a:pPr>
            <a:r>
              <a:rPr lang="ru-RU" dirty="0" smtClean="0"/>
              <a:t>И потому – нам каждый – брат,</a:t>
            </a:r>
          </a:p>
          <a:p>
            <a:pPr>
              <a:buNone/>
            </a:pPr>
            <a:r>
              <a:rPr lang="ru-RU" dirty="0" smtClean="0"/>
              <a:t>И всех Испаний смертный вой</a:t>
            </a:r>
          </a:p>
          <a:p>
            <a:pPr>
              <a:buNone/>
            </a:pPr>
            <a:r>
              <a:rPr lang="ru-RU" dirty="0" smtClean="0"/>
              <a:t>Над русской стелется травой, </a:t>
            </a:r>
          </a:p>
          <a:p>
            <a:pPr>
              <a:buNone/>
            </a:pPr>
            <a:r>
              <a:rPr lang="ru-RU" dirty="0" smtClean="0"/>
              <a:t>В июньский падает рассвет.</a:t>
            </a:r>
          </a:p>
          <a:p>
            <a:pPr>
              <a:buNone/>
            </a:pPr>
            <a:r>
              <a:rPr lang="ru-RU" dirty="0" smtClean="0"/>
              <a:t>Для нас -  чужого горя нет!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28628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В семье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Серебренникова Ивана </a:t>
            </a:r>
            <a:r>
              <a:rPr lang="ru-RU" sz="2400" b="1" dirty="0" smtClean="0"/>
              <a:t>бережно хранятся портреты родственников, защитников Отечества в разные исторические периоды. Многие из них продолжают службу в настоящее время.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Крашенинников Иван Яковлевич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Пра-прадед Ивана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1919 году.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 Советскую армию в 1941 г.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23 декабря 1943 г.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 в г. Ленинграде. </a:t>
            </a: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023" y="2174875"/>
            <a:ext cx="3654541" cy="395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596</Words>
  <Application>Microsoft Office PowerPoint</Application>
  <PresentationFormat>Экран (4:3)</PresentationFormat>
  <Paragraphs>65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В каждой семье есть свой защитник Отечества</vt:lpstr>
      <vt:lpstr>Муллашев Гайфулла гордится своим прадедом, ветераном Великой Отечественной войны</vt:lpstr>
      <vt:lpstr>Трофимова Виктория гордится своим прадедом, ветераном Великой Отечественной войны.</vt:lpstr>
      <vt:lpstr>Иванов Кирилл гордится своим отцом, который участвовал в Первой чеченской войне</vt:lpstr>
      <vt:lpstr>Кашин Тимофей гордится старшим братом, который принимал участие в военной операции в Сирии</vt:lpstr>
      <vt:lpstr>Сумка-планшет, часть военного обмундирования военных десантников в Сирии</vt:lpstr>
      <vt:lpstr>Презентация PowerPoint</vt:lpstr>
      <vt:lpstr>В семье Серебренникова Ивана бережно хранятся портреты родственников, защитников Отечества в разные исторические периоды. Многие из них продолжают службу в настоящее время.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27</cp:revision>
  <dcterms:created xsi:type="dcterms:W3CDTF">2022-02-23T12:07:31Z</dcterms:created>
  <dcterms:modified xsi:type="dcterms:W3CDTF">2022-03-17T06:34:09Z</dcterms:modified>
</cp:coreProperties>
</file>