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2" r:id="rId3"/>
    <p:sldId id="370" r:id="rId4"/>
    <p:sldId id="369" r:id="rId5"/>
    <p:sldId id="368" r:id="rId6"/>
    <p:sldId id="361" r:id="rId7"/>
    <p:sldId id="365" r:id="rId8"/>
    <p:sldId id="366" r:id="rId9"/>
    <p:sldId id="362" r:id="rId10"/>
    <p:sldId id="359" r:id="rId11"/>
    <p:sldId id="371" r:id="rId12"/>
    <p:sldId id="372" r:id="rId13"/>
    <p:sldId id="358" r:id="rId14"/>
    <p:sldId id="360" r:id="rId15"/>
    <p:sldId id="357" r:id="rId16"/>
    <p:sldId id="355" r:id="rId17"/>
    <p:sldId id="356" r:id="rId18"/>
    <p:sldId id="313" r:id="rId19"/>
    <p:sldId id="364" r:id="rId20"/>
    <p:sldId id="367" r:id="rId21"/>
    <p:sldId id="363" r:id="rId22"/>
    <p:sldId id="314" r:id="rId23"/>
    <p:sldId id="315" r:id="rId24"/>
    <p:sldId id="273" r:id="rId25"/>
    <p:sldId id="316" r:id="rId26"/>
    <p:sldId id="34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алексей хворостян - служу россии (www.hotplayer.ru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619500"/>
            <a:ext cx="487363" cy="487363"/>
          </a:xfrm>
        </p:spPr>
      </p:pic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36811" y="1782753"/>
            <a:ext cx="5670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АРМЕЙСКИЙ ЧЕМОДАНЧИК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СЕЛА КУРКИ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5373216"/>
            <a:ext cx="5050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Авторы: Андреев Л.,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Комиссарова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А.,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Степанова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Т.,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Шалкиева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М.В., учитель истории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7083" y="620688"/>
            <a:ext cx="294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МБОУ «КУРКИНСКАЯ ООШ» </a:t>
            </a:r>
            <a:endParaRPr lang="ru-RU" dirty="0"/>
          </a:p>
        </p:txBody>
      </p:sp>
      <p:pic>
        <p:nvPicPr>
          <p:cNvPr id="10" name="алексей хворостян - служу россии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17" y="371703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0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90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0049" y="404664"/>
            <a:ext cx="66745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Армейский фотоальбом </a:t>
            </a:r>
          </a:p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Кабиева</a:t>
            </a:r>
            <a:r>
              <a:rPr lang="ru-RU" sz="3600" b="1" dirty="0" smtClean="0">
                <a:solidFill>
                  <a:srgbClr val="FF0000"/>
                </a:solidFill>
              </a:rPr>
              <a:t> Михаила Прохоровича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Армейский чемоданчик\7d05529f-c0c8-49e7-8778-cdadda089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87" y="2276872"/>
            <a:ext cx="4078858" cy="41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Армейский чемоданчик\ea907d4d-46c9-44fc-aafd-6e17c4d5a0f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271031" cy="41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306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40466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Интервью с  дедушкой, </a:t>
            </a:r>
            <a:r>
              <a:rPr lang="ru-RU" sz="3600" b="1" dirty="0" err="1" smtClean="0">
                <a:solidFill>
                  <a:srgbClr val="FF0000"/>
                </a:solidFill>
              </a:rPr>
              <a:t>Кабиевым</a:t>
            </a:r>
            <a:r>
              <a:rPr lang="ru-RU" sz="3600" b="1" dirty="0" smtClean="0">
                <a:solidFill>
                  <a:srgbClr val="FF0000"/>
                </a:solidFill>
              </a:rPr>
              <a:t>  Михаилом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Армейский чемоданчик\acdbb880-799d-4fcb-a092-af09c02a2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82123"/>
            <a:ext cx="2920752" cy="442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Армейский чемоданчик\e7c210ba-1803-4133-b8a2-bae53595c3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7427"/>
            <a:ext cx="3312367" cy="44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36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Интервью с  дедушкой, </a:t>
            </a:r>
            <a:r>
              <a:rPr lang="ru-RU" sz="3600" b="1" dirty="0" err="1" smtClean="0">
                <a:solidFill>
                  <a:srgbClr val="FF0000"/>
                </a:solidFill>
              </a:rPr>
              <a:t>Кабиевым</a:t>
            </a:r>
            <a:r>
              <a:rPr lang="ru-RU" sz="3600" b="1" dirty="0" smtClean="0">
                <a:solidFill>
                  <a:srgbClr val="FF0000"/>
                </a:solidFill>
              </a:rPr>
              <a:t>  Михаилом Прохоровичем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USER\Desktop\Армейский чемоданчик\e7c210ba-1803-4133-b8a2-bae53595c3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2411"/>
            <a:ext cx="3312367" cy="44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60032" y="1732166"/>
            <a:ext cx="39359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Мой дедушка, </a:t>
            </a:r>
            <a:r>
              <a:rPr lang="ru-RU" dirty="0" err="1" smtClean="0"/>
              <a:t>Кабиев</a:t>
            </a:r>
            <a:r>
              <a:rPr lang="ru-RU" dirty="0" smtClean="0"/>
              <a:t> Михаил Прохорович был призван в армию 29 октября 1977 года. </a:t>
            </a:r>
          </a:p>
          <a:p>
            <a:pPr algn="just"/>
            <a:r>
              <a:rPr lang="ru-RU" dirty="0" smtClean="0"/>
              <a:t>Он  служил в городе Уссурийске, воинская часть  1937 ОСТБ.</a:t>
            </a:r>
          </a:p>
          <a:p>
            <a:pPr algn="just"/>
            <a:r>
              <a:rPr lang="ru-RU" dirty="0" smtClean="0"/>
              <a:t> Дедушка был командиром</a:t>
            </a:r>
          </a:p>
          <a:p>
            <a:pPr algn="just"/>
            <a:r>
              <a:rPr lang="ru-RU" dirty="0"/>
              <a:t>о</a:t>
            </a:r>
            <a:r>
              <a:rPr lang="ru-RU" dirty="0" smtClean="0"/>
              <a:t>тделения и бригадиром  особого </a:t>
            </a:r>
          </a:p>
          <a:p>
            <a:pPr algn="just"/>
            <a:r>
              <a:rPr lang="ru-RU" dirty="0" smtClean="0"/>
              <a:t>Строительного технического батальона.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59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2424" y="404664"/>
            <a:ext cx="54697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Приказ министра обороны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на последней странице альбома: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Армейский чемоданчик\7fd70adf-0fad-410a-869d-a045274757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174830" cy="43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467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24844" y="404664"/>
            <a:ext cx="70249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Письмо солдата Петрова Алексея,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место службы- г. Омск, ВДВ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772816"/>
            <a:ext cx="5904656" cy="454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966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67744" y="332656"/>
            <a:ext cx="71391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Армейская записная книжка 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Саркиева</a:t>
            </a:r>
            <a:r>
              <a:rPr lang="ru-RU" sz="2800" b="1" dirty="0" smtClean="0">
                <a:solidFill>
                  <a:srgbClr val="FF0000"/>
                </a:solidFill>
              </a:rPr>
              <a:t> Валерия </a:t>
            </a:r>
            <a:r>
              <a:rPr lang="ru-RU" sz="2800" b="1" dirty="0" err="1" smtClean="0">
                <a:solidFill>
                  <a:srgbClr val="FF0000"/>
                </a:solidFill>
              </a:rPr>
              <a:t>Акиевича</a:t>
            </a:r>
            <a:r>
              <a:rPr lang="ru-RU" sz="2800" b="1" dirty="0" smtClean="0">
                <a:solidFill>
                  <a:srgbClr val="FF0000"/>
                </a:solidFill>
              </a:rPr>
              <a:t>, песня солдата: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33" y="1340768"/>
            <a:ext cx="6804755" cy="497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702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pic>
        <p:nvPicPr>
          <p:cNvPr id="3074" name="Picture 2" descr="C:\Users\USER\Desktop\Армейский чемоданчик\3b0c82a8-4251-4ac2-ab14-b0265f5f97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3957562" cy="50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9385" y="212447"/>
            <a:ext cx="70958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Армейская записная книжка 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Саркиева</a:t>
            </a:r>
            <a:r>
              <a:rPr lang="ru-RU" sz="2800" b="1" dirty="0" smtClean="0">
                <a:solidFill>
                  <a:srgbClr val="FF0000"/>
                </a:solidFill>
              </a:rPr>
              <a:t> Валерия </a:t>
            </a:r>
            <a:r>
              <a:rPr lang="ru-RU" sz="2800" b="1" dirty="0" err="1" smtClean="0">
                <a:solidFill>
                  <a:srgbClr val="FF0000"/>
                </a:solidFill>
              </a:rPr>
              <a:t>Акиевича</a:t>
            </a:r>
            <a:r>
              <a:rPr lang="ru-RU" sz="2800" b="1" dirty="0" smtClean="0">
                <a:solidFill>
                  <a:srgbClr val="FF0000"/>
                </a:solidFill>
              </a:rPr>
              <a:t>, стихи солдата: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19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67787" y="404664"/>
            <a:ext cx="63390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ЗАПИСНАЯ КНИЖКА СОЛДАТА,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адреса друзей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Армейский чемоданчик\ef5be309-8ea2-4539-995e-6edfd3395f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95279"/>
            <a:ext cx="7068213" cy="468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12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21" y="-20538"/>
            <a:ext cx="9155921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Солдатская фляжка </a:t>
            </a:r>
            <a:r>
              <a:rPr lang="ru-RU" sz="2800" b="1" smtClean="0">
                <a:solidFill>
                  <a:srgbClr val="FF0000"/>
                </a:solidFill>
              </a:rPr>
              <a:t>для питьевой воды 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Армейский чемоданчик\dde21391-b6b6-442a-95ff-33609a8d8e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2747"/>
            <a:ext cx="3962523" cy="30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81871" y="1467447"/>
            <a:ext cx="4033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204864"/>
            <a:ext cx="41235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Фляжка предназначена для питьевой </a:t>
            </a:r>
          </a:p>
          <a:p>
            <a:r>
              <a:rPr lang="ru-RU" dirty="0" smtClean="0"/>
              <a:t>Воды, которую с собой носили солдаты.</a:t>
            </a:r>
          </a:p>
          <a:p>
            <a:r>
              <a:rPr lang="ru-RU" dirty="0" smtClean="0"/>
              <a:t>Фляжка легкая, компактная, легко</a:t>
            </a:r>
          </a:p>
          <a:p>
            <a:r>
              <a:rPr lang="ru-RU" dirty="0" smtClean="0"/>
              <a:t> помещается  в солдатском рюкзаке.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9"/>
            <a:ext cx="9155921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83671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РАСЧЁСКА СОЛДАТА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765545" cy="30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07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9"/>
            <a:ext cx="9155921" cy="6857999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992663" cy="552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484784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Фотоколлажы</a:t>
            </a:r>
            <a:r>
              <a:rPr lang="ru-RU" sz="4000" b="1" dirty="0" smtClean="0">
                <a:solidFill>
                  <a:srgbClr val="FF0000"/>
                </a:solidFill>
              </a:rPr>
              <a:t>, посвященные нашим папам и дедушкам</a:t>
            </a:r>
          </a:p>
        </p:txBody>
      </p:sp>
    </p:spTree>
    <p:extLst>
      <p:ext uri="{BB962C8B-B14F-4D97-AF65-F5344CB8AC3E}">
        <p14:creationId xmlns:p14="http://schemas.microsoft.com/office/powerpoint/2010/main" val="1965503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pic>
        <p:nvPicPr>
          <p:cNvPr id="8" name="Picture 2" descr="C:\Users\USER\Desktop\Армейский чемоданчик\af24561a-d088-4164-bec9-c3e592f5c2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35" y="324035"/>
            <a:ext cx="6209928" cy="62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6098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pic>
        <p:nvPicPr>
          <p:cNvPr id="5122" name="Picture 2" descr="C:\Users\USER\Desktop\фото\Никит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7849"/>
            <a:ext cx="4536504" cy="622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pic>
        <p:nvPicPr>
          <p:cNvPr id="4098" name="Picture 2" descr="C:\Users\USER\Desktop\фото\17258c43-9c6a-4ec5-b0d6-7b5f16f56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6421"/>
            <a:ext cx="6228953" cy="6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21" y="13384"/>
            <a:ext cx="9155921" cy="6857999"/>
          </a:xfrm>
          <a:prstGeom prst="rect">
            <a:avLst/>
          </a:prstGeom>
          <a:noFill/>
        </p:spPr>
      </p:pic>
      <p:pic>
        <p:nvPicPr>
          <p:cNvPr id="6146" name="Picture 2" descr="C:\Users\USER\Desktop\Армейский чемоданчик\ae28f298-a381-4129-ac6f-7c1ca08712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033"/>
            <a:ext cx="5040560" cy="63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8545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Пройдут и лето, и зима, </a:t>
            </a:r>
            <a:endParaRPr lang="ru-RU" sz="2400" dirty="0" smtClean="0"/>
          </a:p>
          <a:p>
            <a:r>
              <a:rPr lang="ru-RU" sz="2400" dirty="0" smtClean="0"/>
              <a:t>Пройдут </a:t>
            </a:r>
            <a:r>
              <a:rPr lang="ru-RU" sz="2400" dirty="0"/>
              <a:t>со временем года, </a:t>
            </a:r>
            <a:endParaRPr lang="ru-RU" sz="2400" dirty="0" smtClean="0"/>
          </a:p>
          <a:p>
            <a:r>
              <a:rPr lang="ru-RU" sz="2400" dirty="0" smtClean="0"/>
              <a:t>Но </a:t>
            </a:r>
            <a:r>
              <a:rPr lang="ru-RU" sz="2400" dirty="0"/>
              <a:t>дату своего призыва </a:t>
            </a:r>
            <a:endParaRPr lang="ru-RU" sz="2400" dirty="0" smtClean="0"/>
          </a:p>
          <a:p>
            <a:r>
              <a:rPr lang="ru-RU" sz="2400" dirty="0" smtClean="0"/>
              <a:t>Я </a:t>
            </a:r>
            <a:r>
              <a:rPr lang="ru-RU" sz="2400" dirty="0"/>
              <a:t>не забуду никогда. </a:t>
            </a:r>
            <a:endParaRPr lang="ru-RU" sz="2400" dirty="0" smtClean="0"/>
          </a:p>
          <a:p>
            <a:r>
              <a:rPr lang="ru-RU" sz="2400" dirty="0" smtClean="0"/>
              <a:t>Я </a:t>
            </a:r>
            <a:r>
              <a:rPr lang="ru-RU" sz="2400" dirty="0"/>
              <a:t>буду помнить эту дату, </a:t>
            </a:r>
            <a:endParaRPr lang="ru-RU" sz="2400" dirty="0" smtClean="0"/>
          </a:p>
          <a:p>
            <a:r>
              <a:rPr lang="ru-RU" sz="2400" dirty="0" smtClean="0"/>
              <a:t>Когда </a:t>
            </a:r>
            <a:r>
              <a:rPr lang="ru-RU" sz="2400" dirty="0"/>
              <a:t>нас утром привезли, </a:t>
            </a:r>
            <a:endParaRPr lang="ru-RU" sz="2400" dirty="0" smtClean="0"/>
          </a:p>
          <a:p>
            <a:r>
              <a:rPr lang="ru-RU" sz="2400" dirty="0" smtClean="0"/>
              <a:t>Когда </a:t>
            </a:r>
            <a:r>
              <a:rPr lang="ru-RU" sz="2400" dirty="0"/>
              <a:t>сказали: "Вы солдаты - Защитники родной земли".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9" name="Picture 2" descr="C:\Users\USER\Desktop\Армейский чемоданчик\f0f679e9-a501-4374-96f0-88c12dc81d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16" y="3212976"/>
            <a:ext cx="4834055" cy="31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21" y="1"/>
            <a:ext cx="9155921" cy="6857999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9"/>
            <a:ext cx="9155921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9528" y="1803241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….</a:t>
            </a:r>
            <a:r>
              <a:rPr lang="ru-RU" sz="2400" i="1" dirty="0" smtClean="0"/>
              <a:t>Служба </a:t>
            </a:r>
            <a:r>
              <a:rPr lang="ru-RU" sz="2400" i="1" dirty="0"/>
              <a:t>в армии – это долг перед Родиной. Суровые будни по составленному расписанию, строевая и стрельбы. Те, кто уже отслужил в армии, часто вспоминают об этом. Они нашли друзей на всю </a:t>
            </a:r>
            <a:r>
              <a:rPr lang="ru-RU" sz="2400" i="1" dirty="0" smtClean="0"/>
              <a:t>жизн</a:t>
            </a:r>
            <a:r>
              <a:rPr lang="ru-RU" sz="2400" dirty="0" smtClean="0"/>
              <a:t>ь…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3003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24" y="1"/>
            <a:ext cx="9155921" cy="6857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960381"/>
            <a:ext cx="33123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Ты </a:t>
            </a:r>
            <a:r>
              <a:rPr lang="ru-RU" sz="2400" dirty="0"/>
              <a:t>идешь и молчишь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ноги в кровь изодрал.  </a:t>
            </a:r>
            <a:endParaRPr lang="ru-RU" sz="2400" dirty="0" smtClean="0"/>
          </a:p>
          <a:p>
            <a:r>
              <a:rPr lang="ru-RU" sz="2400" dirty="0" smtClean="0"/>
              <a:t>Ты </a:t>
            </a:r>
            <a:r>
              <a:rPr lang="ru-RU" sz="2400" dirty="0"/>
              <a:t>Российский солдат!  </a:t>
            </a:r>
            <a:endParaRPr lang="ru-RU" sz="2400" dirty="0" smtClean="0"/>
          </a:p>
          <a:p>
            <a:r>
              <a:rPr lang="ru-RU" sz="2400" dirty="0" smtClean="0"/>
              <a:t>Ты </a:t>
            </a:r>
            <a:r>
              <a:rPr lang="ru-RU" sz="2400" dirty="0"/>
              <a:t>такое видал! 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Шел ты в стужу и в зной,  </a:t>
            </a:r>
            <a:endParaRPr lang="ru-RU" sz="2400" dirty="0" smtClean="0"/>
          </a:p>
          <a:p>
            <a:r>
              <a:rPr lang="ru-RU" sz="2400" dirty="0" smtClean="0"/>
              <a:t>Не </a:t>
            </a:r>
            <a:r>
              <a:rPr lang="ru-RU" sz="2400" dirty="0"/>
              <a:t>боялся огня, 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Шел и помнил о том, 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Где-то любят тебя!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7" name="Picture 3" descr="C:\Users\USER\Desktop\Армейский чемоданчик\a0a4f61b-0f17-4635-a098-b3d6da8ec4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75" y="1340768"/>
            <a:ext cx="407653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72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55730" y="404664"/>
            <a:ext cx="5163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Армейский чемоданчик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Армейский чемоданчик\ЧЕМОДАНЧ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18" y="1268760"/>
            <a:ext cx="5576168" cy="49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94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55730" y="404664"/>
            <a:ext cx="5163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Армейский чемоданчик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Армейский чемоданчик\04ba157c-5950-4545-ad03-66048f14783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2145"/>
            <a:ext cx="3765702" cy="48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177281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Этот китель принадлежит </a:t>
            </a:r>
            <a:r>
              <a:rPr lang="ru-RU" dirty="0"/>
              <a:t>жителю села Курки, Степанову Александру Леонидовичу, 1970 года рождения, проходившему службу в Чехословакии, танковых </a:t>
            </a:r>
            <a:r>
              <a:rPr lang="ru-RU" dirty="0" smtClean="0"/>
              <a:t>войсках.</a:t>
            </a:r>
          </a:p>
          <a:p>
            <a:pPr algn="just"/>
            <a:r>
              <a:rPr lang="ru-RU" dirty="0" smtClean="0"/>
              <a:t>Военная форма установлена специальными правилами с которого носила с 1918 по 1991 год.</a:t>
            </a:r>
          </a:p>
          <a:p>
            <a:pPr algn="just"/>
            <a:r>
              <a:rPr lang="ru-RU" dirty="0" smtClean="0"/>
              <a:t>Правила ношения военной формы имеют военнослужащие, состоящее на действительной военной службе в Советской Армии.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445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64"/>
            <a:ext cx="9155921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6653" y="413028"/>
            <a:ext cx="6403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Знак «Воин-спортсмен» на кителе: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Армейский чемоданчик\ac003fb9-6a12-4a11-9e76-5783840e5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6" y="1255614"/>
            <a:ext cx="3266747" cy="377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12716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Нагрудный знак учреждён приказом Министра обороны СССР от 17 апреля 1957. </a:t>
            </a:r>
            <a:r>
              <a:rPr lang="ru-RU" dirty="0" smtClean="0"/>
              <a:t>Знаком.</a:t>
            </a:r>
          </a:p>
          <a:p>
            <a:pPr algn="just"/>
            <a:r>
              <a:rPr lang="ru-RU" dirty="0" smtClean="0"/>
              <a:t>Этот </a:t>
            </a:r>
            <a:r>
              <a:rPr lang="ru-RU" dirty="0"/>
              <a:t>знак принадлежит жителю села Курки, Степанову Александру Леонидовичу, 1970 года рождения, проходившему службу в Чехословакии, танковых войсках.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334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9155921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43429" y="404664"/>
            <a:ext cx="5587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Нагрудный знак на кителе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Армейский чемоданчик\22205792-f6f2-4313-9a68-bbf89d0b0d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364718"/>
            <a:ext cx="3528391" cy="335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119675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Нагрудный знак учреждён приказом Министра обороны СССР от 17 апреля </a:t>
            </a:r>
            <a:r>
              <a:rPr lang="ru-RU" dirty="0" smtClean="0"/>
              <a:t>1957. Знаком </a:t>
            </a:r>
            <a:r>
              <a:rPr lang="ru-RU" dirty="0"/>
              <a:t>награждались солдаты, </a:t>
            </a:r>
            <a:r>
              <a:rPr lang="ru-RU" dirty="0" smtClean="0"/>
              <a:t> </a:t>
            </a:r>
            <a:r>
              <a:rPr lang="ru-RU" dirty="0"/>
              <a:t>отличающиеся безупречной воинской дисциплиной, имеющие поощрения за образцовое несение службы, получившие в течение учебного года отличные оценки по </a:t>
            </a:r>
            <a:r>
              <a:rPr lang="ru-RU" dirty="0" smtClean="0"/>
              <a:t> </a:t>
            </a:r>
            <a:r>
              <a:rPr lang="ru-RU" dirty="0"/>
              <a:t>дисциплинам. Награждение знаком проводилось один раз в течение всего срока службы в Вооружённых Силах СССР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Этот знак принадлежит жителю села Курки, Степанову Александру Леонидовичу, 1970 года рождения, проходившему службу в Чехословакии, танковых войсках.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508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leo\Desktop\фо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1" y="0"/>
            <a:ext cx="9155921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1402" y="404664"/>
            <a:ext cx="5891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Шеврон «Танковые войска»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Армейский чемоданчик\f06e1155-ba87-4b6f-bd7b-8a5b8c19eb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69" y="1525006"/>
            <a:ext cx="3418582" cy="38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1750" y="1525006"/>
            <a:ext cx="3998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Нарукавный знак по роду войск (службе). Танковые войска СВ ВС СССР.</a:t>
            </a:r>
          </a:p>
          <a:p>
            <a:r>
              <a:rPr lang="ru-RU" dirty="0" smtClean="0"/>
              <a:t>Шеврон принадлежит Степанову Александру Леонидовичу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502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486</Words>
  <Application>Microsoft Office PowerPoint</Application>
  <PresentationFormat>Экран (4:3)</PresentationFormat>
  <Paragraphs>66</Paragraphs>
  <Slides>26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127</cp:revision>
  <dcterms:modified xsi:type="dcterms:W3CDTF">2022-03-17T06:35:39Z</dcterms:modified>
</cp:coreProperties>
</file>