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78" r:id="rId6"/>
    <p:sldId id="259" r:id="rId7"/>
    <p:sldId id="260" r:id="rId8"/>
    <p:sldId id="261" r:id="rId9"/>
    <p:sldId id="263" r:id="rId10"/>
    <p:sldId id="264" r:id="rId11"/>
    <p:sldId id="265" r:id="rId12"/>
    <p:sldId id="274" r:id="rId13"/>
    <p:sldId id="267" r:id="rId14"/>
    <p:sldId id="283" r:id="rId15"/>
    <p:sldId id="269" r:id="rId16"/>
    <p:sldId id="270" r:id="rId17"/>
    <p:sldId id="279" r:id="rId18"/>
    <p:sldId id="273" r:id="rId19"/>
    <p:sldId id="284" r:id="rId20"/>
    <p:sldId id="275" r:id="rId21"/>
    <p:sldId id="281" r:id="rId22"/>
    <p:sldId id="271" r:id="rId23"/>
    <p:sldId id="280" r:id="rId24"/>
    <p:sldId id="277" r:id="rId25"/>
    <p:sldId id="272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1500197"/>
          </a:xfrm>
        </p:spPr>
        <p:txBody>
          <a:bodyPr/>
          <a:lstStyle/>
          <a:p>
            <a:r>
              <a:rPr lang="ru-RU" b="1" dirty="0" smtClean="0"/>
              <a:t>Армейский чемоданчик – символ памяти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2714620"/>
            <a:ext cx="7572428" cy="35719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 материалам Комплексного историко-краеведческого музея имени Героя России  В.Е. </a:t>
            </a:r>
            <a:r>
              <a:rPr lang="ru-RU" b="1" dirty="0" err="1" smtClean="0">
                <a:solidFill>
                  <a:schemeClr val="tx1"/>
                </a:solidFill>
              </a:rPr>
              <a:t>Омелькова</a:t>
            </a:r>
            <a:endParaRPr lang="ru-RU" b="1" dirty="0" smtClean="0">
              <a:solidFill>
                <a:schemeClr val="tx1"/>
              </a:solidFill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Собран обучающимися 10 класса: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Власова </a:t>
            </a:r>
            <a:r>
              <a:rPr lang="ru-RU" b="1" dirty="0" smtClean="0">
                <a:solidFill>
                  <a:schemeClr val="tx1"/>
                </a:solidFill>
              </a:rPr>
              <a:t>А., </a:t>
            </a:r>
            <a:r>
              <a:rPr lang="ru-RU" b="1" dirty="0" err="1" smtClean="0">
                <a:solidFill>
                  <a:schemeClr val="tx1"/>
                </a:solidFill>
              </a:rPr>
              <a:t>Изгагина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Д.</a:t>
            </a:r>
            <a:endParaRPr lang="ru-RU" b="1" dirty="0" smtClean="0">
              <a:solidFill>
                <a:schemeClr val="tx1"/>
              </a:solidFill>
            </a:endParaRP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Руководитель: Нечаева Л.Г.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482" name="Picture 2" descr="C:\Users\1\Documents\uH_0M95CPL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1"/>
            <a:ext cx="6715172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Наградные документы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71471" y="2071679"/>
            <a:ext cx="5286414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357298"/>
            <a:ext cx="392909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Наградные документы</a:t>
            </a:r>
            <a:endParaRPr lang="ru-RU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30" t="4735" r="1171" b="5296"/>
          <a:stretch>
            <a:fillRect/>
          </a:stretch>
        </p:blipFill>
        <p:spPr bwMode="auto">
          <a:xfrm rot="16200000">
            <a:off x="-52728" y="1981498"/>
            <a:ext cx="5500704" cy="382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1\Documents\be8327a35dcf673bf0c92f1186acc4e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214422"/>
            <a:ext cx="392909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Личные документы</a:t>
            </a:r>
            <a:endParaRPr lang="ru-RU" sz="32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6020" r="4602" b="3717"/>
          <a:stretch>
            <a:fillRect/>
          </a:stretch>
        </p:blipFill>
        <p:spPr bwMode="auto">
          <a:xfrm>
            <a:off x="428596" y="1428736"/>
            <a:ext cx="3857651" cy="521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038600" cy="535785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В 1948 году был введён новый единый документ для военнослужащих рядового, сержантского и старшинского состава срочной службы Вооружённых Сил СССР (в том числе и ВМФ).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Объем новой книжки увеличился с 12 до 24 страниц, для сведений о прохождении военной службы было отведено 6 страниц.  По одной отдельной странице было отведено для сведений об участии в боях и походах, о наградах, боевых ранениях и о произведенных прививках. В конце книжки было оставлено три пустых страницы - "Для отметок".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Грамота КГБ за успешный переход корабля в порт базирования</a:t>
            </a:r>
            <a:endParaRPr lang="ru-RU" sz="3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9178" t="11048" r="4147" b="7867"/>
          <a:stretch>
            <a:fillRect/>
          </a:stretch>
        </p:blipFill>
        <p:spPr bwMode="auto">
          <a:xfrm rot="5400000">
            <a:off x="-309841" y="2024296"/>
            <a:ext cx="5429290" cy="395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 rot="5400000">
            <a:off x="4143373" y="2000241"/>
            <a:ext cx="521497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Грамота КГБ за успешный переход корабля в порт базирования</a:t>
            </a:r>
            <a:endParaRPr lang="ru-RU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85786" y="1357298"/>
            <a:ext cx="757242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Юбилейные награды</a:t>
            </a:r>
            <a:endParaRPr lang="ru-RU" b="1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10800000">
            <a:off x="500034" y="1214422"/>
            <a:ext cx="8072494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Дембельский</a:t>
            </a:r>
            <a:r>
              <a:rPr lang="ru-RU" b="1" dirty="0" smtClean="0"/>
              <a:t> альбом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Военнослужащие срочной службы перед демобилизацией из рядов Вооружённых сил оформляли памятный альбом о военной службе с фотографиями, рисунками, рукописным текстом и другими материалами о важном этапе своей жизни. Это рукотворная книга, созданная в единственном варианте. Листы изготовлены из картона, прослоены прозрачной калькой, на которой по трафарету цветными ручками нанесены рисунки и надписи.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Автор альбома – Кашин Александр Васильевич, который служил в морской пограничной службе на Камчатке с 1986 по 1989 год</a:t>
            </a:r>
            <a:endParaRPr lang="ru-RU" sz="24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16200000">
            <a:off x="2000233" y="-142901"/>
            <a:ext cx="5214972" cy="8072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На форзаце обложки альбома</a:t>
            </a:r>
            <a:endParaRPr lang="ru-RU" sz="3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16200000">
            <a:off x="2214546" y="-142900"/>
            <a:ext cx="5072098" cy="7929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Первая страница альбома</a:t>
            </a:r>
            <a:endParaRPr lang="ru-RU" sz="4000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16200000">
            <a:off x="2000232" y="-142900"/>
            <a:ext cx="5429288" cy="814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можно положить в символический чемоданчик?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577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Личные вещи солдат</a:t>
            </a:r>
          </a:p>
          <a:p>
            <a:r>
              <a:rPr lang="ru-RU" dirty="0" smtClean="0"/>
              <a:t>Фотографии в военной форме</a:t>
            </a:r>
          </a:p>
          <a:p>
            <a:r>
              <a:rPr lang="ru-RU" dirty="0" smtClean="0"/>
              <a:t>Дорогие сердцу фотографии</a:t>
            </a:r>
          </a:p>
          <a:p>
            <a:r>
              <a:rPr lang="ru-RU" dirty="0" smtClean="0"/>
              <a:t>Фронтовые письма</a:t>
            </a:r>
          </a:p>
          <a:p>
            <a:r>
              <a:rPr lang="ru-RU" dirty="0" smtClean="0"/>
              <a:t>Личные документы</a:t>
            </a:r>
          </a:p>
          <a:p>
            <a:r>
              <a:rPr lang="ru-RU" dirty="0" smtClean="0"/>
              <a:t>Военные награды</a:t>
            </a:r>
          </a:p>
          <a:p>
            <a:r>
              <a:rPr lang="ru-RU" dirty="0" smtClean="0"/>
              <a:t>Наградные листы и грамоты</a:t>
            </a:r>
          </a:p>
          <a:p>
            <a:r>
              <a:rPr lang="ru-RU" dirty="0" smtClean="0"/>
              <a:t>Юбилейные награды</a:t>
            </a:r>
          </a:p>
          <a:p>
            <a:r>
              <a:rPr lang="ru-RU" dirty="0" err="1" smtClean="0"/>
              <a:t>Дембельский</a:t>
            </a:r>
            <a:r>
              <a:rPr lang="ru-RU" dirty="0" smtClean="0"/>
              <a:t> альбом</a:t>
            </a:r>
          </a:p>
          <a:p>
            <a:pPr>
              <a:buNone/>
            </a:pPr>
            <a:r>
              <a:rPr lang="ru-RU" dirty="0" smtClean="0"/>
              <a:t>В нашем музее есть такие экспонаты.</a:t>
            </a:r>
            <a:endParaRPr lang="ru-RU" dirty="0"/>
          </a:p>
        </p:txBody>
      </p:sp>
      <p:pic>
        <p:nvPicPr>
          <p:cNvPr id="21507" name="Picture 3" descr="C:\Users\1\Documents\memuary-3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9173" y="3143248"/>
            <a:ext cx="289954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Страница из дембельского альбома.</a:t>
            </a:r>
            <a:br>
              <a:rPr lang="ru-RU" sz="2800" b="1" dirty="0" smtClean="0"/>
            </a:br>
            <a:r>
              <a:rPr lang="ru-RU" sz="2800" b="1" dirty="0" smtClean="0"/>
              <a:t>Рисунки выполнены на кальке.</a:t>
            </a:r>
            <a:endParaRPr lang="ru-RU" sz="2800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16200000">
            <a:off x="1964514" y="-107182"/>
            <a:ext cx="5357849" cy="8143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Страница из дембельского альбома.</a:t>
            </a:r>
            <a:br>
              <a:rPr lang="ru-RU" sz="3200" b="1" dirty="0" smtClean="0"/>
            </a:br>
            <a:r>
              <a:rPr lang="ru-RU" sz="3200" b="1" dirty="0" smtClean="0"/>
              <a:t>Рисунки выполнены на кальке.</a:t>
            </a:r>
            <a:endParaRPr lang="ru-RU" sz="32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10800000">
            <a:off x="428596" y="1428730"/>
            <a:ext cx="8215370" cy="521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/>
              <a:t>Дембельский</a:t>
            </a:r>
            <a:r>
              <a:rPr lang="ru-RU" sz="3200" b="1" dirty="0" smtClean="0"/>
              <a:t> альбом наполнен фотографиями сослуживцев</a:t>
            </a:r>
            <a:endParaRPr lang="ru-RU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735811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О корабле, на котором служил Кашин А.В.</a:t>
            </a:r>
            <a:endParaRPr lang="ru-RU" sz="3200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798016" y="1600200"/>
            <a:ext cx="33569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038600" cy="50720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Пограничный сторожевой корабль </a:t>
            </a:r>
            <a:r>
              <a:rPr lang="en-US" dirty="0" smtClean="0"/>
              <a:t>I</a:t>
            </a:r>
            <a:r>
              <a:rPr lang="ru-RU" dirty="0" smtClean="0"/>
              <a:t> ранга имени 70-летия ВЧК-КГБ был построен в городе Керчи на заводе «Залив»  в 1987 году. Корабль прошёл от берегов Крыма до берегов Камчатки 12 тысяч миль через 2 океана и 13 морей и вошёл в состав Камчатской дивизии пограничных войск.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Переход корабля к месту службы</a:t>
            </a:r>
            <a:endParaRPr lang="ru-RU" sz="3600" b="1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16200000">
            <a:off x="1893075" y="-250057"/>
            <a:ext cx="5357850" cy="828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Отрезные чеки предназначались для расчетов моряков за товары и услуги   в специализированных магазинах. Все чеки печатались на </a:t>
            </a:r>
            <a:r>
              <a:rPr lang="ru-RU" sz="2400" b="1" dirty="0" err="1" smtClean="0"/>
              <a:t>ГОЗНАКе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643172" y="571478"/>
            <a:ext cx="4000531" cy="657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pic>
        <p:nvPicPr>
          <p:cNvPr id="19458" name="Picture 2" descr="C:\Users\1\Documents\uH_0M95CPL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4357694"/>
            <a:ext cx="8229600" cy="2143139"/>
          </a:xfrm>
          <a:prstGeom prst="rect">
            <a:avLst/>
          </a:prstGeom>
          <a:noFill/>
        </p:spPr>
      </p:pic>
      <p:pic>
        <p:nvPicPr>
          <p:cNvPr id="19459" name="Picture 3" descr="C:\Users\1\Documents\krasivye-kartinki-den-sozdaniya-vooruzhennyh-sil-rossii-humoraf-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357298"/>
            <a:ext cx="3972687" cy="295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Личные вещи солдат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040188" cy="92869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Солдатская кружка периода Великой Отечественной войны (найдена поисковиками на местах сражения за город Ржев в 1942 году). 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378621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960453"/>
          </a:xfrm>
        </p:spPr>
        <p:txBody>
          <a:bodyPr/>
          <a:lstStyle/>
          <a:p>
            <a:r>
              <a:rPr lang="ru-RU" dirty="0" smtClean="0"/>
              <a:t>Солдатская фляжка алюминиевая. </a:t>
            </a:r>
            <a:endParaRPr lang="ru-RU" dirty="0"/>
          </a:p>
        </p:txBody>
      </p:sp>
      <p:pic>
        <p:nvPicPr>
          <p:cNvPr id="8195" name="Picture 3" descr="C:\Users\1\Downloads\IMG_20220221_1434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174874"/>
            <a:ext cx="3500462" cy="4397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Личные вещи солдат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040188" cy="103189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Опасная бритва периода Великой Отечественной войны (найдена поисковиками на местах сражения за город Ржев в 1942 году).   </a:t>
            </a:r>
            <a:endParaRPr lang="ru-RU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1047" y="2174875"/>
            <a:ext cx="3319449" cy="447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14423"/>
            <a:ext cx="4041775" cy="71438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Пряжки от солдатских ремней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00240"/>
            <a:ext cx="38576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Личные вещи солдат</a:t>
            </a:r>
            <a:endParaRPr lang="ru-RU" sz="3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142985"/>
            <a:ext cx="4757742" cy="714380"/>
          </a:xfrm>
        </p:spPr>
        <p:txBody>
          <a:bodyPr>
            <a:normAutofit/>
          </a:bodyPr>
          <a:lstStyle/>
          <a:p>
            <a:r>
              <a:rPr lang="ru-RU" dirty="0" smtClean="0"/>
              <a:t>Офицерская фуражка. 2020 год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43116"/>
            <a:ext cx="4040188" cy="398304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Фуражка передана в музей выпускником лицея, лейтенантом запаса инженерных войск понтонно-мостового подразделения ВС РФ </a:t>
            </a:r>
            <a:r>
              <a:rPr lang="ru-RU" dirty="0" err="1" smtClean="0"/>
              <a:t>Сайфуллиным</a:t>
            </a:r>
            <a:r>
              <a:rPr lang="ru-RU" dirty="0" smtClean="0"/>
              <a:t> </a:t>
            </a:r>
            <a:r>
              <a:rPr lang="ru-RU" dirty="0" err="1" smtClean="0"/>
              <a:t>Данилом</a:t>
            </a:r>
            <a:r>
              <a:rPr lang="ru-RU" dirty="0" smtClean="0"/>
              <a:t> Рудольфовичем. Военную подготовку прошёл на военной кафедре </a:t>
            </a:r>
            <a:r>
              <a:rPr lang="ru-RU" dirty="0" err="1" smtClean="0"/>
              <a:t>УрФУ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 bwMode="auto">
          <a:xfrm>
            <a:off x="5200550" y="2174875"/>
            <a:ext cx="2930724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 descr="C:\Users\1\Documents\uH_0M95CPL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5857892"/>
            <a:ext cx="6143668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Фотографии солдат разных периодов истории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040188" cy="92869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1924-1925 год. Служба в кавалерии. Крым. </a:t>
            </a:r>
            <a:r>
              <a:rPr lang="ru-RU" dirty="0" err="1" smtClean="0"/>
              <a:t>Тетеревков</a:t>
            </a:r>
            <a:r>
              <a:rPr lang="ru-RU" dirty="0" smtClean="0"/>
              <a:t> Иван Прокопьевич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74874"/>
            <a:ext cx="3857652" cy="446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85725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Вторая половина 1940х гг. Служба в Эстонии. Щапов Михаил Георгиевич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071678"/>
            <a:ext cx="342902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Фотографии солдат разных периодов истории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37"/>
            <a:ext cx="4040188" cy="500066"/>
          </a:xfrm>
        </p:spPr>
        <p:txBody>
          <a:bodyPr>
            <a:normAutofit/>
          </a:bodyPr>
          <a:lstStyle/>
          <a:p>
            <a:r>
              <a:rPr lang="ru-RU" dirty="0" smtClean="0"/>
              <a:t>Служба в 1950е гг.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00240"/>
            <a:ext cx="400052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65127"/>
          </a:xfrm>
        </p:spPr>
        <p:txBody>
          <a:bodyPr/>
          <a:lstStyle/>
          <a:p>
            <a:r>
              <a:rPr lang="ru-RU" dirty="0" smtClean="0"/>
              <a:t>Служба в 1950е гг.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46594" y="2174875"/>
            <a:ext cx="3038636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Дорогие сердцу фотографии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42984"/>
            <a:ext cx="4040188" cy="103189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Фото дочери сопровождало отца на фронте и вернулось после войны в посёлок Арти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74874"/>
            <a:ext cx="3429024" cy="4468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Трогательна надпись на обороте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i="1" dirty="0" smtClean="0"/>
              <a:t>…я приехала к вам в гости уничтожать врага. Папа ты мне денег не посылаешь, так я приехала к тебе сама.</a:t>
            </a:r>
          </a:p>
          <a:p>
            <a:pPr>
              <a:buNone/>
            </a:pPr>
            <a:r>
              <a:rPr lang="ru-RU" i="1" dirty="0" smtClean="0"/>
              <a:t>     Папа, я вот какая стала большая.</a:t>
            </a:r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/>
              <a:t>  </a:t>
            </a:r>
            <a:r>
              <a:rPr lang="ru-RU" dirty="0" smtClean="0"/>
              <a:t>(текст на обороте написан соседкой от имени дочери)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Солдатские  письма-треугольники (целый роман в письмах Г.Маха хранится в нашем музее)</a:t>
            </a:r>
            <a:endParaRPr lang="ru-RU" sz="2800" b="1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 rot="16200000">
            <a:off x="2000232" y="214289"/>
            <a:ext cx="5214975" cy="764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411</TotalTime>
  <Words>516</Words>
  <Application>Microsoft Office PowerPoint</Application>
  <PresentationFormat>Экран (4:3)</PresentationFormat>
  <Paragraphs>59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Армейский чемоданчик – символ памяти</vt:lpstr>
      <vt:lpstr>Что можно положить в символический чемоданчик?</vt:lpstr>
      <vt:lpstr>Личные вещи солдат</vt:lpstr>
      <vt:lpstr>Личные вещи солдат</vt:lpstr>
      <vt:lpstr>Личные вещи солдат</vt:lpstr>
      <vt:lpstr>Фотографии солдат разных периодов истории</vt:lpstr>
      <vt:lpstr>Фотографии солдат разных периодов истории</vt:lpstr>
      <vt:lpstr>Дорогие сердцу фотографии</vt:lpstr>
      <vt:lpstr>Солдатские  письма-треугольники (целый роман в письмах Г.Маха хранится в нашем музее)</vt:lpstr>
      <vt:lpstr>Наградные документы</vt:lpstr>
      <vt:lpstr>Наградные документы</vt:lpstr>
      <vt:lpstr>Личные документы</vt:lpstr>
      <vt:lpstr>Грамота КГБ за успешный переход корабля в порт базирования</vt:lpstr>
      <vt:lpstr>Грамота КГБ за успешный переход корабля в порт базирования</vt:lpstr>
      <vt:lpstr>Юбилейные награды</vt:lpstr>
      <vt:lpstr>Дембельский альбом</vt:lpstr>
      <vt:lpstr>Автор альбома – Кашин Александр Васильевич, который служил в морской пограничной службе на Камчатке с 1986 по 1989 год</vt:lpstr>
      <vt:lpstr>На форзаце обложки альбома</vt:lpstr>
      <vt:lpstr>Первая страница альбома</vt:lpstr>
      <vt:lpstr>Страница из дембельского альбома. Рисунки выполнены на кальке.</vt:lpstr>
      <vt:lpstr>Страница из дембельского альбома. Рисунки выполнены на кальке.</vt:lpstr>
      <vt:lpstr>Дембельский альбом наполнен фотографиями сослуживцев</vt:lpstr>
      <vt:lpstr>О корабле, на котором служил Кашин А.В.</vt:lpstr>
      <vt:lpstr>Переход корабля к месту службы</vt:lpstr>
      <vt:lpstr>Отрезные чеки предназначались для расчетов моряков за товары и услуги   в специализированных магазинах. Все чеки печатались на ГОЗНАКе.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Армейский чемоданчик – символ памяти</dc:title>
  <cp:lastModifiedBy>Пользователь Windows</cp:lastModifiedBy>
  <cp:revision>46</cp:revision>
  <dcterms:modified xsi:type="dcterms:W3CDTF">2022-03-17T06:36:53Z</dcterms:modified>
</cp:coreProperties>
</file>