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772400" cy="1296144"/>
          </a:xfrm>
        </p:spPr>
        <p:txBody>
          <a:bodyPr/>
          <a:lstStyle/>
          <a:p>
            <a:r>
              <a:rPr lang="ru-RU" dirty="0"/>
              <a:t>Скрытая соль, скрытый сахар.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4032448" cy="372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4611434" cy="364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95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Что вообще такое скрытая соль?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Под скрытой солью обычно подразумевается соль из продуктов, которые солеными не считаются, но тем не менее выступают дополнительными источниками натрия. Вы же не будете считать солеными, например, сладости. А соль в них есть. Хоть и не в рекордных количествах например в сладких шоколадных шариках для завтрака соли около 0,3–1 грамма на 100 граммов.</a:t>
            </a:r>
          </a:p>
          <a:p>
            <a:r>
              <a:rPr lang="ru-RU" dirty="0"/>
              <a:t>Куда больше ее водится в сосисках и колбасах, в майонезе и соусах на его основе, в сырах и даже в хлебе.</a:t>
            </a:r>
          </a:p>
          <a:p>
            <a:r>
              <a:rPr lang="ru-RU" dirty="0"/>
              <a:t>Например, в хлебе содержится 1 грамм соли на 100 граммов хлеба, а в сыре может содержаться до 1,7–2,5 грамма.</a:t>
            </a:r>
          </a:p>
          <a:p>
            <a:r>
              <a:rPr lang="ru-RU" dirty="0"/>
              <a:t>При этом люди еще добавляют соль в пищу дополнительно, хотя необходимые человеку 5–6 граммов соли мы можем получить с обычными продуктами питания, составляющими ежедневный рацион, с тем же хлебом, фруктами и овощами.</a:t>
            </a:r>
          </a:p>
          <a:p>
            <a:endParaRPr lang="ru-RU" dirty="0"/>
          </a:p>
        </p:txBody>
      </p:sp>
      <p:pic>
        <p:nvPicPr>
          <p:cNvPr id="4" name="Рисунок 3" descr="С этими продуктами мы порой съедаем слишком много сол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96044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60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Чем вредна соль?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/>
          </a:bodyPr>
          <a:lstStyle/>
          <a:p>
            <a:r>
              <a:rPr lang="ru-RU" sz="2000" dirty="0"/>
              <a:t>Употребление избыточного количества соли приводит к задержке жидкости в организме, набору веса. Поэтому после употребления соленой пищи нам хочется пить. Чтобы вывести лишнюю жидкость, организму нужно приложить дополнительные усилия.</a:t>
            </a:r>
          </a:p>
        </p:txBody>
      </p:sp>
      <p:pic>
        <p:nvPicPr>
          <p:cNvPr id="4" name="Рисунок 3" descr="Чем может обернуться большая любовь к сол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3912865" cy="4548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688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/>
              <a:t>В каких продуктах больше всего скрытой соли?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Следует помнить, что большое количество соли содержится во многих готовых пищевых продуктах: различных сырах, колбасных изделиях, лапше быстрого приготовления, консервах, чипсах, орешках и других. Соответственно людям, имеющим заболевания сердца, сосудов, щитовидной железы, необходимо ограничивать такие продукты в своем рационе.</a:t>
            </a:r>
          </a:p>
          <a:p>
            <a:r>
              <a:rPr lang="ru-RU" dirty="0"/>
              <a:t>И не стоит забывать, что далеко не все продукты, богатые натрием, соленые на вкус.</a:t>
            </a:r>
          </a:p>
        </p:txBody>
      </p:sp>
      <p:pic>
        <p:nvPicPr>
          <p:cNvPr id="4" name="Рисунок 3" descr="Вы соль чувствуете? А она есть!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4104456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87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/>
              <a:t>Как уменьшить потребление скрытой соли?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Потребление соли дома можно сократить, если не солить блюда во время их приготовления, не держать на обеденном столе солонку, ограничить потребление соленых снеков и выбирать продукты с низким содержанием натрия.</a:t>
            </a:r>
          </a:p>
          <a:p>
            <a:r>
              <a:rPr lang="ru-RU" dirty="0"/>
              <a:t> Если человек всегда употреблял соль и досаливал пищу, то в первое время ему кажется, что еда без соли — это невкусно. Но на самом деле наши рецепторы к этому привыкают примерно через 1–1,5 месяца. Также можно использовать травяные приправы без соли, чтоб сделать еду более вкусной.</a:t>
            </a:r>
          </a:p>
          <a:p>
            <a:endParaRPr lang="ru-RU" dirty="0"/>
          </a:p>
        </p:txBody>
      </p:sp>
      <p:pic>
        <p:nvPicPr>
          <p:cNvPr id="4" name="Рисунок 3" descr="Девять простых способов сократить потребление сол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4016241" cy="4645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18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u="sng" dirty="0"/>
              <a:t>Что вообще такое скрытый сахар?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2232248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Скрытый сахар — это сахар, который содержится в составе некоторых продуктов питания, но не всегда указан прямо.</a:t>
            </a:r>
          </a:p>
          <a:p>
            <a:r>
              <a:rPr lang="ru-RU" dirty="0"/>
              <a:t>Продукты, в которых точно прячется скрытый сахар: </a:t>
            </a:r>
            <a:r>
              <a:rPr lang="ru-RU" dirty="0" err="1"/>
              <a:t>фастфуд</a:t>
            </a:r>
            <a:r>
              <a:rPr lang="ru-RU" dirty="0"/>
              <a:t>, сладкие газированные напитки, йогурты с наполнителями, обезжиренные молочные продукты, быстрые завтраки, картофельное пюре быстрого приготовления, кетчуп, нектары промышленного производства, консервированные фрукты и овощи. Не обманывайтесь надписями «</a:t>
            </a:r>
            <a:r>
              <a:rPr lang="ru-RU" dirty="0" err="1"/>
              <a:t>Sugar</a:t>
            </a:r>
            <a:r>
              <a:rPr lang="ru-RU" dirty="0"/>
              <a:t> </a:t>
            </a:r>
            <a:r>
              <a:rPr lang="ru-RU" dirty="0" err="1"/>
              <a:t>free</a:t>
            </a:r>
            <a:r>
              <a:rPr lang="ru-RU" dirty="0"/>
              <a:t>» или «Без сахара», ведь зачастую в таких продуктах вместо сахаров используются сахарозаменители, безопасность большинства из которых при употреблении в излишней дозировке вообще сомнительна.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62797"/>
            <a:ext cx="5760640" cy="373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897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/>
              <a:t>Как распознать скрытый сахар?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Распознать добавленный сахар можно, внимательно изучив этикетку (правда, не все производители прямо признаются в том, что добавили это вещество). Увы, российские компании, в отличие от американских и европейских, не обязаны указывать содержание сахара в разделе «пищевая ценность». Коварный враг может прятаться под другими именами: меласса, патока, </a:t>
            </a:r>
            <a:r>
              <a:rPr lang="ru-RU" dirty="0" err="1"/>
              <a:t>мальтодекстрин</a:t>
            </a:r>
            <a:r>
              <a:rPr lang="ru-RU" dirty="0"/>
              <a:t>, декстрин, фруктоза, глюкоза, лактоза, мальтоза, галактоза, декстроза, </a:t>
            </a:r>
            <a:r>
              <a:rPr lang="ru-RU" dirty="0" err="1"/>
              <a:t>левулоза</a:t>
            </a:r>
            <a:r>
              <a:rPr lang="ru-RU" dirty="0"/>
              <a:t>.</a:t>
            </a:r>
          </a:p>
          <a:p>
            <a:r>
              <a:rPr lang="ru-RU" dirty="0"/>
              <a:t>Кроме того, о наличии сахара можно судить по пищевой ценности продукта: если углеводов подозрительно большое количество, это должно обязательно насторожить.</a:t>
            </a:r>
          </a:p>
          <a:p>
            <a:r>
              <a:rPr lang="ru-RU" dirty="0"/>
              <a:t>Если вы никак не можете отказаться от сахара, то хотя бы постарайтесь ограничить приобретение продуктов, которые имеют многокомпонентный и непонятный состав.</a:t>
            </a:r>
          </a:p>
        </p:txBody>
      </p:sp>
      <p:pic>
        <p:nvPicPr>
          <p:cNvPr id="5" name="Рисунок 4" descr="https://avatars.dzeninfra.ru/get-zen_doc/4446398/pub_62a1a7d3739e40251a897076_62a1aacf01241164467d19da/scale_24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339967" cy="4477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42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Чем вреден избыток сахара?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Избыток сахара - это один из факторов риска развития ожирения; заболеваний сердечно-сосудистой системы, сахарного диабета и нарушений памяти. В чистом виде сахар не рекомендуется больше 2 чайных ложек в день. Детям до 3 лет и лицам старше 60 лет вообще не рекомендуется добавленный сахар.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132856"/>
            <a:ext cx="4392489" cy="414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082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можно ограничить потребление сахара?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5069160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Вместо десертов и сладостей, включая сухофрукты или цукаты, есть свежие или  замороженные фрукты, ягоды, орехи.</a:t>
            </a:r>
          </a:p>
          <a:p>
            <a:r>
              <a:rPr lang="ru-RU" dirty="0"/>
              <a:t>Утолять жажду чистой водой, а не сладкими напитками и соками.</a:t>
            </a:r>
          </a:p>
          <a:p>
            <a:r>
              <a:rPr lang="ru-RU" dirty="0"/>
              <a:t>Класть минимум сахара при приготовлении пищи.</a:t>
            </a:r>
          </a:p>
          <a:p>
            <a:r>
              <a:rPr lang="ru-RU" dirty="0"/>
              <a:t>Заменить белый хлеб черным или серым, рафинированные крупы (белый рис, манная,  кукурузная) </a:t>
            </a:r>
            <a:r>
              <a:rPr lang="ru-RU" dirty="0" err="1"/>
              <a:t>цельнозерновыми</a:t>
            </a:r>
            <a:r>
              <a:rPr lang="ru-RU" dirty="0"/>
              <a:t> (гречневая, полтавская, ячневая, перловая).</a:t>
            </a:r>
          </a:p>
          <a:p>
            <a:r>
              <a:rPr lang="ru-RU" dirty="0"/>
              <a:t>Ограничить употребление слишком сладких фруктов (бананы, виноград).</a:t>
            </a:r>
          </a:p>
          <a:p>
            <a:r>
              <a:rPr lang="ru-RU" dirty="0"/>
              <a:t>Отказаться от фабричных соусов.</a:t>
            </a:r>
          </a:p>
          <a:p>
            <a:r>
              <a:rPr lang="ru-RU" dirty="0"/>
              <a:t>Есть меньше переработанных продуктов и полуфабрикатов.</a:t>
            </a:r>
          </a:p>
          <a:p>
            <a:r>
              <a:rPr lang="ru-RU" dirty="0"/>
              <a:t>Изучать состав продуктов на этикетках. </a:t>
            </a:r>
          </a:p>
          <a:p>
            <a:r>
              <a:rPr lang="ru-RU" i="1" dirty="0"/>
              <a:t>(</a:t>
            </a:r>
            <a:r>
              <a:rPr lang="ru-RU" b="1" i="1" dirty="0"/>
              <a:t>Отказывайтесь от излишков сахара постепенно, чтобы не вызвать стресс. Меньше кладите сахара в чай или кофе, ешьте меньше сладкой выпечки и конфет. Вместо сладких напитков пейте морсы или компоты, которые приготовите сами без сахара. Сокращайте количество переработанных продуктов в рационе. Не забывайте есть сложные углеводы</a:t>
            </a:r>
            <a:r>
              <a:rPr lang="ru-RU" i="1" dirty="0"/>
              <a:t>)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3779912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8199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805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Скрытая соль, скрытый сахар.</vt:lpstr>
      <vt:lpstr>Что вообще такое скрытая соль?</vt:lpstr>
      <vt:lpstr>Чем вредна соль?</vt:lpstr>
      <vt:lpstr>В каких продуктах больше всего скрытой соли?</vt:lpstr>
      <vt:lpstr>Как уменьшить потребление скрытой соли?</vt:lpstr>
      <vt:lpstr>Что вообще такое скрытый сахар?</vt:lpstr>
      <vt:lpstr>Как распознать скрытый сахар?</vt:lpstr>
      <vt:lpstr>Чем вреден избыток сахара?</vt:lpstr>
      <vt:lpstr>Как можно ограничить потребление сахара?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Скрытая соль, скрытый сахар.</dc:title>
  <dc:creator>Алина Фидаильевна</dc:creator>
  <cp:lastModifiedBy>kcsso mbu ago</cp:lastModifiedBy>
  <cp:revision>7</cp:revision>
  <dcterms:created xsi:type="dcterms:W3CDTF">2024-05-20T13:17:01Z</dcterms:created>
  <dcterms:modified xsi:type="dcterms:W3CDTF">2024-05-22T04:08:48Z</dcterms:modified>
</cp:coreProperties>
</file>